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B0E42-F477-4429-9F1E-A3C15C87ED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6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51985-73BF-4CEF-B5D1-2FCD55F9A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64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547F1-1FC2-4CC4-AADA-2F6FA4648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80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3672C-D36D-4D12-AED3-0BAA9E59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03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748EC-D122-4162-B04F-38EB575E92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799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95A87-B178-4E82-B1CF-E80EDD04AC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28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25191-9941-4CC0-A05B-7A268601E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86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5FC98-3C7F-4440-957C-C9284EB54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36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676C7-B3FA-4EE7-A4AC-CE88441E21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4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FE194-1C47-4291-8850-2378416C8C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27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1B4F0-A73F-4931-9924-A316FBFCC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74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BCBCBC"/>
                </a:solidFill>
              </a:defRPr>
            </a:lvl1pPr>
          </a:lstStyle>
          <a:p>
            <a:fld id="{20724DFA-EEC3-4358-827E-85C860440E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8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A Slide Show About 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John Doe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 am 10 years old.</a:t>
            </a:r>
          </a:p>
          <a:p>
            <a:pPr eaLnBrk="1" hangingPunct="1"/>
            <a:r>
              <a:rPr lang="en-US" altLang="en-US" smtClean="0"/>
              <a:t>I have brown hair and brown eyes.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My Family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 live with my parents.  Their names are Joe and Jenny Doe.</a:t>
            </a:r>
          </a:p>
          <a:p>
            <a:pPr eaLnBrk="1" hangingPunct="1"/>
            <a:r>
              <a:rPr lang="en-US" altLang="en-US" smtClean="0"/>
              <a:t>I have an older brother, Jim, and a younger sister, Jane.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My Friends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 have a lot of friends.  We play video games and help each other with our homework.</a:t>
            </a:r>
          </a:p>
          <a:p>
            <a:pPr eaLnBrk="1" hangingPunct="1"/>
            <a:r>
              <a:rPr lang="en-US" altLang="en-US" smtClean="0"/>
              <a:t>My friends are Jim, Johnny, Sal, Wyatt, Eric, and Matthew.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Hobbies/Interests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 like to build birdhouses with my father.</a:t>
            </a:r>
          </a:p>
          <a:p>
            <a:pPr eaLnBrk="1" hangingPunct="1"/>
            <a:r>
              <a:rPr lang="en-US" altLang="en-US" smtClean="0"/>
              <a:t>My father and I like to go fishing.</a:t>
            </a:r>
          </a:p>
          <a:p>
            <a:pPr eaLnBrk="1" hangingPunct="1"/>
            <a:r>
              <a:rPr lang="en-US" altLang="en-US" smtClean="0"/>
              <a:t>I like to read mystery books.</a:t>
            </a:r>
          </a:p>
          <a:p>
            <a:pPr eaLnBrk="1" hangingPunct="1"/>
            <a:r>
              <a:rPr lang="en-US" altLang="en-US" smtClean="0"/>
              <a:t>I like to research my family history with my grandparents.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 Slide Show About M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Me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My Family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My Friend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Hobbies/Interests&amp;quot;&quot;/&gt;&lt;property id=&quot;20307&quot; value=&quot;260&quot;/&gt;&lt;/object&gt;&lt;/object&gt;&lt;object type=&quot;8&quot; unique_id=&quot;10014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86</TotalTime>
  <Words>127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Times New Roman</vt:lpstr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Apex</vt:lpstr>
      <vt:lpstr>A Slide Show About Me</vt:lpstr>
      <vt:lpstr>Me</vt:lpstr>
      <vt:lpstr>My Family</vt:lpstr>
      <vt:lpstr>My Friends</vt:lpstr>
      <vt:lpstr>Hobbies/Interests</vt:lpstr>
    </vt:vector>
  </TitlesOfParts>
  <Company>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Slide Show About Me</dc:title>
  <dc:creator>ka</dc:creator>
  <cp:lastModifiedBy>mooreb1</cp:lastModifiedBy>
  <cp:revision>7</cp:revision>
  <dcterms:created xsi:type="dcterms:W3CDTF">2005-05-30T18:44:18Z</dcterms:created>
  <dcterms:modified xsi:type="dcterms:W3CDTF">2015-07-28T16:00:07Z</dcterms:modified>
</cp:coreProperties>
</file>